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58" r:id="rId3"/>
    <p:sldId id="271" r:id="rId4"/>
    <p:sldId id="292" r:id="rId5"/>
    <p:sldId id="263" r:id="rId6"/>
    <p:sldId id="270" r:id="rId7"/>
    <p:sldId id="268" r:id="rId8"/>
    <p:sldId id="293" r:id="rId9"/>
    <p:sldId id="294" r:id="rId10"/>
    <p:sldId id="280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95" r:id="rId30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-566" y="-82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4458252"/>
            <a:ext cx="8629650" cy="1984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044510"/>
            <a:ext cx="8458200" cy="1018646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238500"/>
            <a:ext cx="8458200" cy="7620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5394960"/>
            <a:ext cx="758952" cy="205740"/>
          </a:xfrm>
        </p:spPr>
        <p:txBody>
          <a:bodyPr/>
          <a:lstStyle/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57730"/>
            <a:ext cx="1828800" cy="4876271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730"/>
            <a:ext cx="6248400" cy="4876271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63500"/>
            <a:ext cx="2895600" cy="240771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5394960"/>
            <a:ext cx="758952" cy="205740"/>
          </a:xfrm>
        </p:spPr>
        <p:txBody>
          <a:bodyPr/>
          <a:lstStyle/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2870752"/>
            <a:ext cx="8629650" cy="1984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397000"/>
            <a:ext cx="8458200" cy="10160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455905"/>
            <a:ext cx="8686800" cy="987354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 dir="u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381000"/>
            <a:ext cx="8686800" cy="70104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333500"/>
            <a:ext cx="4191000" cy="3937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343400" cy="3937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4508500"/>
            <a:ext cx="8610600" cy="735542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555625"/>
            <a:ext cx="4290556" cy="533135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6" y="555625"/>
            <a:ext cx="4292241" cy="533135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096698"/>
            <a:ext cx="4290556" cy="328480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096698"/>
            <a:ext cx="4288536" cy="328480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5397500"/>
            <a:ext cx="762000" cy="205740"/>
          </a:xfrm>
        </p:spPr>
        <p:txBody>
          <a:bodyPr/>
          <a:lstStyle/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5016501"/>
            <a:ext cx="8629650" cy="1984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381000"/>
            <a:ext cx="8686800" cy="70104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4874265"/>
            <a:ext cx="8629650" cy="1984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4572000"/>
            <a:ext cx="8458200" cy="433917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1" y="508000"/>
            <a:ext cx="3008313" cy="40005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508000"/>
            <a:ext cx="5340350" cy="40005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513862"/>
            <a:ext cx="5029200" cy="30480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161467"/>
            <a:ext cx="5867400" cy="43524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4611015"/>
            <a:ext cx="5867400" cy="640292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875749"/>
            <a:ext cx="8629650" cy="1984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295135"/>
            <a:ext cx="8686800" cy="377163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63500"/>
            <a:ext cx="2514600" cy="240771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4515C01D-552B-4F92-8678-A129868B9A4C}" type="datetimeFigureOut">
              <a:rPr lang="en-US" smtClean="0"/>
              <a:pPr/>
              <a:t>8/15/2018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63500"/>
            <a:ext cx="3352800" cy="240771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5397501"/>
            <a:ext cx="762000" cy="203729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DB647309-0EF0-45FC-9E3E-D783D8929D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381000"/>
            <a:ext cx="8686800" cy="6985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875749"/>
            <a:ext cx="8629650" cy="1984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881656"/>
            <a:ext cx="8629650" cy="1984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ransition spd="slow">
    <p:wipe dir="u"/>
  </p:transition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DEEP </a:t>
            </a:r>
            <a:r>
              <a:rPr lang="en-US" dirty="0" err="1" smtClean="0">
                <a:solidFill>
                  <a:srgbClr val="FFC000"/>
                </a:solidFill>
              </a:rPr>
              <a:t>LEARNING:targeted</a:t>
            </a:r>
            <a:r>
              <a:rPr lang="en-US" dirty="0" smtClean="0">
                <a:solidFill>
                  <a:srgbClr val="FFC000"/>
                </a:solidFill>
              </a:rPr>
              <a:t> attacks on speech to text…</a:t>
            </a:r>
            <a:endParaRPr lang="en-US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Rnn</a:t>
            </a:r>
            <a:r>
              <a:rPr lang="en-US" dirty="0" smtClean="0"/>
              <a:t>(recurrent </a:t>
            </a:r>
            <a:r>
              <a:rPr lang="en-US" dirty="0" err="1" smtClean="0"/>
              <a:t>nueral</a:t>
            </a:r>
            <a:r>
              <a:rPr lang="en-US" dirty="0" smtClean="0"/>
              <a:t> nets)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Generally all neural networks are called feed-forward </a:t>
            </a:r>
            <a:r>
              <a:rPr lang="en-US" dirty="0" err="1" smtClean="0"/>
              <a:t>nn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But </a:t>
            </a:r>
            <a:r>
              <a:rPr lang="en-US" dirty="0" err="1" smtClean="0"/>
              <a:t>rnn</a:t>
            </a:r>
            <a:r>
              <a:rPr lang="en-US" dirty="0" smtClean="0"/>
              <a:t> consists of feed-backs…</a:t>
            </a:r>
          </a:p>
          <a:p>
            <a:r>
              <a:rPr lang="en-US" dirty="0" smtClean="0"/>
              <a:t>It produces the output based on the past experience…</a:t>
            </a:r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Speech recognition’</a:t>
            </a:r>
          </a:p>
          <a:p>
            <a:r>
              <a:rPr lang="en-US" dirty="0" smtClean="0"/>
              <a:t>Natural language processing</a:t>
            </a:r>
          </a:p>
          <a:p>
            <a:r>
              <a:rPr lang="en-US" dirty="0" smtClean="0"/>
              <a:t>Language translation</a:t>
            </a:r>
          </a:p>
          <a:p>
            <a:r>
              <a:rPr lang="en-US" dirty="0" err="1" smtClean="0"/>
              <a:t>Reccomendations</a:t>
            </a:r>
            <a:r>
              <a:rPr lang="en-US" dirty="0" smtClean="0"/>
              <a:t>….</a:t>
            </a:r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Image generation…</a:t>
            </a:r>
          </a:p>
          <a:p>
            <a:r>
              <a:rPr lang="en-US" dirty="0" smtClean="0"/>
              <a:t>Speech synthesis..</a:t>
            </a:r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2060"/>
                </a:solidFill>
              </a:rPr>
              <a:t>SIMPLER EXPLAINATION</a:t>
            </a:r>
            <a:endParaRPr lang="en-US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ABOUT THE PAPER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INPUT IS RAW AUDIO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WHICH WILL BE PASSED TO RNN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AND OUTPUT WILL BE THE TEXT</a:t>
            </a:r>
          </a:p>
          <a:p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TRAINING THE MODEL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WE NEED  HUGE CHUNKS OF AUDIO PAIRS WHICH VARIES BETWEEN 1 AND -1…</a:t>
            </a:r>
          </a:p>
          <a:p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DIFFICUTIES IN TRAINING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PAIRS OF AUDIO  ARE IN VARIABLE LENGTH..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 NO ALIGNMENT BETWEEN AUDIO AND TEXT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2D050"/>
                </a:solidFill>
              </a:rPr>
              <a:t>OBJECTIVE OF THE PAPER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TO MINIMIZE THE LOSS BETWEEN TRAINED AUDIO AND TEXT….BY CTC LOSS..</a:t>
            </a:r>
          </a:p>
          <a:p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 TO CTC AND FORMULATION..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IT IS DIFFERENTIAL MEASURE OF DISTANCE FROM NN OUTPUT TO THE TRUE TARGETED PHRASE…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GIVEN AN INPUT X,CLASSIFIED AS F(X) = L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IT IS EASY TO FIND (BACK PROPAGATION) X’ CLOSE TO X…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SO THAT F(X’) = T…(TARGETED)</a:t>
            </a:r>
          </a:p>
          <a:p>
            <a:endParaRPr lang="en-US" dirty="0" smtClean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REFORMULATION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FORMULATION:GIVEN INPUT X,WE NEED 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FIND X’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MINIMIZE d(x , x’)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SUCH THAT F(X’) = T….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X’ IS VALID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MINIMIZE d(</a:t>
            </a:r>
            <a:r>
              <a:rPr lang="en-US" dirty="0" err="1" smtClean="0">
                <a:solidFill>
                  <a:srgbClr val="FF0000"/>
                </a:solidFill>
              </a:rPr>
              <a:t>x,x</a:t>
            </a:r>
            <a:r>
              <a:rPr lang="en-US" dirty="0" smtClean="0">
                <a:solidFill>
                  <a:srgbClr val="FF0000"/>
                </a:solidFill>
              </a:rPr>
              <a:t>’) + g(x’)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Such that x’ is valid …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Where g(x’) is some function close such that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G(x’) is small if f(x’) = T…</a:t>
            </a:r>
          </a:p>
          <a:p>
            <a:pPr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REFORMULATION-2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G(x’) is large if f(x’)! = T…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So what is this g(x’)???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G(X’) is </a:t>
            </a:r>
            <a:r>
              <a:rPr lang="en-US" dirty="0" err="1" smtClean="0">
                <a:solidFill>
                  <a:srgbClr val="FF0000"/>
                </a:solidFill>
              </a:rPr>
              <a:t>ctc</a:t>
            </a:r>
            <a:r>
              <a:rPr lang="en-US" dirty="0" smtClean="0">
                <a:solidFill>
                  <a:srgbClr val="FF0000"/>
                </a:solidFill>
              </a:rPr>
              <a:t> loss function…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reformulation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Minimize d(</a:t>
            </a:r>
            <a:r>
              <a:rPr lang="en-US" dirty="0" err="1" smtClean="0"/>
              <a:t>x,x</a:t>
            </a:r>
            <a:r>
              <a:rPr lang="en-US" dirty="0" smtClean="0"/>
              <a:t>’) + </a:t>
            </a:r>
            <a:r>
              <a:rPr lang="en-US" dirty="0" err="1" smtClean="0"/>
              <a:t>ctc</a:t>
            </a:r>
            <a:r>
              <a:rPr lang="en-US" dirty="0" smtClean="0"/>
              <a:t> loss (</a:t>
            </a:r>
            <a:r>
              <a:rPr lang="en-US" dirty="0" err="1" smtClean="0"/>
              <a:t>x’,T</a:t>
            </a:r>
            <a:r>
              <a:rPr lang="en-US" dirty="0" smtClean="0"/>
              <a:t>)</a:t>
            </a:r>
          </a:p>
          <a:p>
            <a:r>
              <a:rPr lang="en-US" dirty="0" smtClean="0"/>
              <a:t>Such that x’ is valid…</a:t>
            </a:r>
          </a:p>
          <a:p>
            <a:r>
              <a:rPr lang="en-US" dirty="0" smtClean="0"/>
              <a:t>Only variable is </a:t>
            </a:r>
            <a:r>
              <a:rPr lang="en-US" dirty="0" err="1" smtClean="0"/>
              <a:t>ctc</a:t>
            </a:r>
            <a:r>
              <a:rPr lang="en-US" dirty="0" smtClean="0"/>
              <a:t> loss(</a:t>
            </a:r>
            <a:r>
              <a:rPr lang="en-US" dirty="0" err="1" smtClean="0"/>
              <a:t>x’,T</a:t>
            </a:r>
            <a:r>
              <a:rPr lang="en-US" dirty="0" smtClean="0"/>
              <a:t>)…</a:t>
            </a:r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THANK YOU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Screenshot (43).png"/>
          <p:cNvPicPr>
            <a:picLocks noGrp="1" noChangeAspect="1"/>
          </p:cNvPicPr>
          <p:nvPr>
            <p:ph type="pic" idx="1"/>
          </p:nvPr>
        </p:nvPicPr>
        <p:blipFill>
          <a:blip r:embed="rId3" cstate="print"/>
          <a:srcRect l="11317" r="11317"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>
                <a:solidFill>
                  <a:srgbClr val="FF0000"/>
                </a:solidFill>
              </a:rPr>
              <a:t>SCALARS,VECTORS AND TENSORS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TYPES OF NEURAL NETWORKS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solidFill>
                  <a:srgbClr val="00B0F0"/>
                </a:solidFill>
              </a:rPr>
              <a:t>CNN</a:t>
            </a:r>
          </a:p>
          <a:p>
            <a:r>
              <a:rPr lang="en-US" sz="4400" dirty="0" smtClean="0">
                <a:solidFill>
                  <a:srgbClr val="00B0F0"/>
                </a:solidFill>
              </a:rPr>
              <a:t>RNN</a:t>
            </a:r>
          </a:p>
          <a:p>
            <a:r>
              <a:rPr lang="en-US" sz="4400" dirty="0" smtClean="0">
                <a:solidFill>
                  <a:srgbClr val="00B0F0"/>
                </a:solidFill>
              </a:rPr>
              <a:t>GAN</a:t>
            </a:r>
            <a:endParaRPr lang="en-US" sz="4400" dirty="0">
              <a:solidFill>
                <a:srgbClr val="00B0F0"/>
              </a:solidFill>
            </a:endParaRPr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Cnn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INPUT IS AN IMAGE</a:t>
            </a:r>
          </a:p>
          <a:p>
            <a:r>
              <a:rPr lang="en-US" dirty="0" smtClean="0"/>
              <a:t>OUTPUT IS TEXT…</a:t>
            </a:r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IMAGE RECOGNITION</a:t>
            </a:r>
          </a:p>
          <a:p>
            <a:r>
              <a:rPr lang="en-US" dirty="0" smtClean="0"/>
              <a:t>IMAGE PROCESSING</a:t>
            </a:r>
          </a:p>
          <a:p>
            <a:r>
              <a:rPr lang="en-US" dirty="0" smtClean="0"/>
              <a:t>IMAGE SEGMENTATION</a:t>
            </a:r>
            <a:endParaRPr lang="en-US" dirty="0"/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2461</TotalTime>
  <Words>320</Words>
  <Application>Microsoft Office PowerPoint</Application>
  <PresentationFormat>On-screen Show (16:10)</PresentationFormat>
  <Paragraphs>61</Paragraphs>
  <Slides>29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Trek</vt:lpstr>
      <vt:lpstr>DEEP LEARNING:targeted attacks on speech to text…</vt:lpstr>
      <vt:lpstr>SIMPLER EXPLAINATION</vt:lpstr>
      <vt:lpstr>SCALARS,VECTORS AND TENSORS</vt:lpstr>
      <vt:lpstr>Slide 4</vt:lpstr>
      <vt:lpstr>Slide 5</vt:lpstr>
      <vt:lpstr>Slide 6</vt:lpstr>
      <vt:lpstr>TYPES OF NEURAL NETWORKS</vt:lpstr>
      <vt:lpstr>Cnn</vt:lpstr>
      <vt:lpstr>APPLICATIONS</vt:lpstr>
      <vt:lpstr>Rnn(recurrent nueral nets)</vt:lpstr>
      <vt:lpstr>Slide 11</vt:lpstr>
      <vt:lpstr>Slide 12</vt:lpstr>
      <vt:lpstr>Slide 13</vt:lpstr>
      <vt:lpstr>Slide 14</vt:lpstr>
      <vt:lpstr>applications</vt:lpstr>
      <vt:lpstr>Slide 16</vt:lpstr>
      <vt:lpstr>Slide 17</vt:lpstr>
      <vt:lpstr>applications</vt:lpstr>
      <vt:lpstr>Slide 19</vt:lpstr>
      <vt:lpstr>Slide 20</vt:lpstr>
      <vt:lpstr>ABOUT THE PAPER</vt:lpstr>
      <vt:lpstr>TRAINING THE MODEL</vt:lpstr>
      <vt:lpstr>DIFFICUTIES IN TRAINING</vt:lpstr>
      <vt:lpstr>OBJECTIVE OF THE PAPER</vt:lpstr>
      <vt:lpstr>INTRO TO CTC AND FORMULATION..</vt:lpstr>
      <vt:lpstr>REFORMULATION</vt:lpstr>
      <vt:lpstr>REFORMULATION-2</vt:lpstr>
      <vt:lpstr>Final reformulation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India</dc:creator>
  <cp:lastModifiedBy>India</cp:lastModifiedBy>
  <cp:revision>4</cp:revision>
  <dcterms:created xsi:type="dcterms:W3CDTF">2018-08-13T05:35:34Z</dcterms:created>
  <dcterms:modified xsi:type="dcterms:W3CDTF">2018-08-15T13:58:24Z</dcterms:modified>
</cp:coreProperties>
</file>

<file path=docProps/thumbnail.jpeg>
</file>